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9" r:id="rId3"/>
    <p:sldId id="274" r:id="rId4"/>
    <p:sldId id="264" r:id="rId5"/>
    <p:sldId id="259" r:id="rId6"/>
    <p:sldId id="262" r:id="rId7"/>
    <p:sldId id="273" r:id="rId8"/>
    <p:sldId id="263" r:id="rId9"/>
    <p:sldId id="265" r:id="rId10"/>
    <p:sldId id="266" r:id="rId11"/>
    <p:sldId id="275" r:id="rId12"/>
    <p:sldId id="267" r:id="rId13"/>
    <p:sldId id="272" r:id="rId1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AFB"/>
    <a:srgbClr val="FFFFFF"/>
    <a:srgbClr val="E6E6FA"/>
    <a:srgbClr val="E4E1EB"/>
    <a:srgbClr val="EEEBF5"/>
    <a:srgbClr val="F5F5F5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73"/>
    <p:restoredTop sz="94658"/>
  </p:normalViewPr>
  <p:slideViewPr>
    <p:cSldViewPr snapToGrid="0">
      <p:cViewPr varScale="1">
        <p:scale>
          <a:sx n="120" d="100"/>
          <a:sy n="120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F7407F-9665-B64E-AE67-7164336028A7}" type="datetimeFigureOut">
              <a:rPr lang="de-CH" smtClean="0"/>
              <a:t>02.06.25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8AE7A-F765-594D-A48C-B8CFB5AB70B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58439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58AE7A-F765-594D-A48C-B8CFB5AB70B5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57689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58AE7A-F765-594D-A48C-B8CFB5AB70B5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96596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58AE7A-F765-594D-A48C-B8CFB5AB70B5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38065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58AE7A-F765-594D-A48C-B8CFB5AB70B5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58145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07B30-D70F-A821-8B3E-81EE43645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E23EC-4DF7-7ADF-B289-B09682229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41150-6DF5-246E-0CD0-D76B4AEBD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B056A-861C-F248-A50A-227788F153AA}" type="datetime1">
              <a:rPr lang="de-CH" smtClean="0"/>
              <a:t>02.06.25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F9D0B-47CE-DD26-1F34-5284F0D9F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EB7E7-6D70-C62E-0AB2-C9A8B2129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47065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6039A-148D-3107-9E58-999F964D5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B435DE-7F9B-2B2F-AF98-D67DED939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EFEB3-B9A6-E359-D6B2-C55E16F9D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31FE3-B2ED-8946-B8A2-181BFA568E13}" type="datetime1">
              <a:rPr lang="de-CH" smtClean="0"/>
              <a:t>02.06.25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8AEA6-B37A-854E-D7A0-40BF8FB67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6B162-F788-485C-AC74-F37B5E273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97473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767CBC-7DF9-9E5D-5E33-FE258FDE1E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F00E8-1941-84CB-5A9B-F8B119DA6A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19147-ABBD-8507-D0BF-BC4B83CA9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F1A4B-0F50-A44B-B8CE-3488A259031B}" type="datetime1">
              <a:rPr lang="de-CH" smtClean="0"/>
              <a:t>02.06.25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D7C9D-3479-851A-4AA5-59A4DFD75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7F6B2-8575-5175-C4D2-7D0D372AC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69028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ACAE7-7C6E-9D2B-1BAD-BFF83958A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69E72-B449-E9B9-B190-5C221C16D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DA566-1F81-A10A-82AA-105B00BCD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4D651-127A-1E4B-9802-E7C8C81D21FA}" type="datetime1">
              <a:rPr lang="de-CH" smtClean="0"/>
              <a:t>02.06.25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18FF2-B2D1-1B78-D0C0-524AEEF7B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FDD16-D273-B8D1-BD5B-97FDF9C49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94726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E8F9F-25B4-30EF-AAFF-A8E2FB4E7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69309-174A-D193-93EF-39DCAB049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1DF1E-0F17-3A54-531A-B0A2899A8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B2D52-3374-2343-A362-47D49CE230A5}" type="datetime1">
              <a:rPr lang="de-CH" smtClean="0"/>
              <a:t>02.06.25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B5126-81B9-081F-1232-A4B98C7B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99EFB-8C7D-846B-87EC-05EA54B61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21594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69A7D-04EC-D384-A09F-D9F3E5A1D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79EEE-41C6-D548-FE99-3AE639A28E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D72CF-777A-2BBE-0FDA-E2B755898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C50F2-98D5-C62E-45A3-872FE097F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467FE-EA3F-FD48-8FCE-D4814602263C}" type="datetime1">
              <a:rPr lang="de-CH" smtClean="0"/>
              <a:t>02.06.25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0D6A0B-AD21-FCD7-21B6-C4A012E65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C1BDB8-E60B-F47F-3D1F-639847EEF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96674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D52C6-D994-2E84-6FF4-A45CB6750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7C6F1F-9E89-EE11-7A49-5BBC0FF78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F5185C-F885-D4B8-3B3E-C746919C3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04E45D-4BDA-5CA3-9C83-EECFB8A0B5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F0035D-DFAA-F92C-FCD8-CA938EDBE9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1EB69F-F94C-2927-57FF-5C9A9ED5A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AF4E2-62B3-2944-BF2D-FA954E0F412D}" type="datetime1">
              <a:rPr lang="de-CH" smtClean="0"/>
              <a:t>02.06.25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B36D3-95C1-C3D0-5729-BFE3C7596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FF6878-9CD2-ADB4-7A68-D5EE6578C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3868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CA4A-8127-F0C4-86FD-5FD55A56E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915234-8E50-8D1B-7122-4C3B0F694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5F452-836C-7848-A474-6862CCABD306}" type="datetime1">
              <a:rPr lang="de-CH" smtClean="0"/>
              <a:t>02.06.25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F096C6-6135-C42D-77CC-F6E170343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F408CD-37D4-D396-D1BB-097DA9B06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6878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9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C89865-59AB-147C-1B57-A3FBAD1E0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37A4-A52A-BE4B-BAB8-0BB7EB45AAF8}" type="datetime1">
              <a:rPr lang="de-CH" smtClean="0"/>
              <a:t>02.06.25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8F4703-0164-9C4F-31D0-33E1F7209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872B6-8420-5C7E-0E09-8C921881A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49002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4F2E-C359-9B2C-2423-721F3615B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936C2-59BA-1B61-F929-4DD22E9E4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6ED47-9048-5912-16BE-3E4DA9715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8F616-A9DC-99B5-CD3F-BCAF96EB4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3F70-A0B7-6E4A-86B4-177F8DC6EA8F}" type="datetime1">
              <a:rPr lang="de-CH" smtClean="0"/>
              <a:t>02.06.25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F0236F-08A9-073D-DB9A-F41BFD9CD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F4CE9-3E49-E010-2D79-DF6E6F274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1573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4E560-FF1C-8E36-F065-23FCDF96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3B6DF1-4BEC-6FC1-CE09-5D6128D154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D85D84-D800-C3D6-5FF5-3B9E9E6A0C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B384C-1E37-B158-3C89-FFF40021A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33EB-C0B4-464B-9625-8361F2E70D2D}" type="datetime1">
              <a:rPr lang="de-CH" smtClean="0"/>
              <a:t>02.06.25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C3093-3C40-0DCE-BAF5-45FE3A00F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130B6-0663-14B9-87F0-F64171C37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1ECD12-11F1-9940-A7A1-2E197178CDF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816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0">
              <a:srgbClr val="E6E6FA"/>
            </a:gs>
            <a:gs pos="0">
              <a:srgbClr val="E6E6FA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33BFB-C80D-6CFF-D79B-CE9446EF9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de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5BDF4-1109-9D1B-A9EE-52CC93BFEE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41E647-E39A-0743-857E-77F8B0784D21}" type="datetime1">
              <a:rPr lang="de-CH" smtClean="0"/>
              <a:t>02.06.25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7ED68-8FE0-B408-58DC-FFEE6F1A16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CH"/>
              <a:t>TabPFN</a:t>
            </a:r>
            <a:endParaRPr lang="de-CH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B39C5-84FB-D874-86A0-54373ADD49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FDAD95-F567-A64C-A2D9-5AE46515C984}" type="slidenum">
              <a:rPr lang="de-CH" smtClean="0"/>
              <a:t>‹#›</a:t>
            </a:fld>
            <a:endParaRPr lang="de-CH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39F19D3-A62F-B926-B64B-475B4378E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8299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1"/>
          </a:solidFill>
          <a:latin typeface="Urbanist SemiBold" pitchFamily="2" charset="77"/>
          <a:ea typeface="Urbanist SemiBold" pitchFamily="2" charset="77"/>
          <a:cs typeface="Urbanist SemiBold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DM Sans 14p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DM Sans 14p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DM Sans 14p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DM Sans 14p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DM Sans 14p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46710-E0AE-0FE9-8AC4-B9D305A1B7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TabPFN</a:t>
            </a:r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B7AE1A-874C-8C0A-01B4-9B52C61BB9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Workshop </a:t>
            </a:r>
            <a:r>
              <a:rPr lang="de-CH" dirty="0" err="1"/>
              <a:t>Datascience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54725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0D0EB-7186-F9B7-C737-44052D690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84B798-C8E1-6A9F-84DC-2CD24D638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869" y="136525"/>
            <a:ext cx="9432262" cy="6219825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94ED357-0761-46A8-FF96-0D4DB9E6B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17797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FFF16-029B-3755-EFE0-E14044C45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Fine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4D43A-041B-0F64-19F0-C40389D12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Wie passt man ein Modell effizient an neue Aufgaben an?</a:t>
            </a:r>
          </a:p>
          <a:p>
            <a:pPr marL="0" indent="0">
              <a:buNone/>
            </a:pPr>
            <a:endParaRPr lang="de-CH" dirty="0"/>
          </a:p>
          <a:p>
            <a:r>
              <a:rPr lang="de-CH" dirty="0"/>
              <a:t>Hyperparameter Tuning</a:t>
            </a:r>
          </a:p>
          <a:p>
            <a:r>
              <a:rPr lang="de-CH" dirty="0"/>
              <a:t>Adapter</a:t>
            </a:r>
          </a:p>
          <a:p>
            <a:r>
              <a:rPr lang="de-CH" dirty="0"/>
              <a:t>Proof </a:t>
            </a:r>
            <a:r>
              <a:rPr lang="de-CH" dirty="0" err="1"/>
              <a:t>of</a:t>
            </a:r>
            <a:r>
              <a:rPr lang="de-CH" dirty="0"/>
              <a:t> Concept</a:t>
            </a:r>
          </a:p>
          <a:p>
            <a:endParaRPr lang="de-C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BCA136-3A3B-A5D5-8DA8-EF9305DCB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225EB-97A2-D270-FD70-61B4F906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40903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A2C9FD-6366-16E6-8EB8-DDAFC6C59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D54FCE57-137A-18BF-CD5F-F47C1F0C1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12</a:t>
            </a:fld>
            <a:endParaRPr lang="de-CH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227D641-9E83-A851-1D2A-C3DC6C61E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34" y="136525"/>
            <a:ext cx="10318531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90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5AE76A8-A4F1-4DE4-7958-1A39EE8F3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83C146-26DB-C9EF-2964-1446A5034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55" y="1235325"/>
            <a:ext cx="12005289" cy="438734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68D46F-3F5E-D863-3933-3AB999A74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09590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4D09FC-968A-ED12-9408-66443CD84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C9EBB7-F7A9-B4CD-8BCF-9F2F41358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752" y="136525"/>
            <a:ext cx="9096495" cy="621982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A0EB80A-764C-162E-44BF-CFEDEA110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8392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A84A1-8BA6-F0DD-EC8F-DD1026A5B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Feature Interactions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C4A09-C2CA-6EA9-44F7-3C99A90F4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/>
              <a:t>Was zeichnet tabellarische Daten aus?</a:t>
            </a:r>
          </a:p>
          <a:p>
            <a:pPr marL="0" indent="0">
              <a:buNone/>
            </a:pPr>
            <a:endParaRPr lang="de-CH" dirty="0"/>
          </a:p>
          <a:p>
            <a:r>
              <a:rPr lang="de-CH" dirty="0"/>
              <a:t>Synthetisches Datenset</a:t>
            </a:r>
          </a:p>
          <a:p>
            <a:r>
              <a:rPr lang="de-CH"/>
              <a:t>Störfaktoren</a:t>
            </a:r>
            <a:endParaRPr lang="de-CH" dirty="0"/>
          </a:p>
          <a:p>
            <a:r>
              <a:rPr lang="de-CH" dirty="0"/>
              <a:t>Modellvergleich</a:t>
            </a:r>
          </a:p>
          <a:p>
            <a:endParaRPr lang="de-C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86DF3F-F7A1-A269-3EBC-AB5C77FC9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E8EBB6-6F0B-93A5-A71D-78F89451A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4487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7E67E-95DE-94D6-61AC-899EBE263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90E7FB-B1C7-DC2C-261A-3FE900070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32" y="1493208"/>
            <a:ext cx="11821335" cy="387158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0C26142-AEC8-159A-D435-B245AAE5F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0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0684F-F3DD-9B3C-54A7-3E81A03FE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6857A1-1CEE-A5E7-EDD3-A4BFDD102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968" y="136525"/>
            <a:ext cx="7644063" cy="624158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023F49-F9CD-311B-B2BF-0CA1BFC92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7855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5CAB9-EF73-C651-9CCD-D0F216F0C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8AFDAF-0F75-EAEF-2B9D-3D01213E7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818" y="136525"/>
            <a:ext cx="6632364" cy="621982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F6F54CD-D910-F633-72B1-60DBC7940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90900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D42C5793-20F4-F037-D086-0A0671915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007" y="3281213"/>
            <a:ext cx="2433446" cy="302083"/>
          </a:xfrm>
          <a:prstGeom prst="rect">
            <a:avLst/>
          </a:prstGeom>
        </p:spPr>
      </p:pic>
      <p:pic>
        <p:nvPicPr>
          <p:cNvPr id="12" name="Picture 11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667F509D-962A-1DFF-F1C3-8F64D4A0B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007" y="2822537"/>
            <a:ext cx="2467011" cy="3020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74797D-722A-FDAF-19EC-25B2C9BF3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Logische Interaktion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26FAFB-7EC8-3FFB-F9FA-5514ABFF5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pic>
        <p:nvPicPr>
          <p:cNvPr id="8" name="Picture 7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8770C70A-AD7C-E18B-B0C9-2BEF582F0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007" y="3739889"/>
            <a:ext cx="2389192" cy="3020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828ED9-A48D-26FA-5A89-9705803E8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4198565"/>
            <a:ext cx="7772400" cy="1025935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B4D0F1-2E98-70D8-1674-A31E7BD65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6955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90C1B-5DA7-654A-BB68-A83789B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DB722C-729D-391A-99AA-9FE25BE93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45" y="711952"/>
            <a:ext cx="11862910" cy="5434096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E0E4EDE-F460-5375-0C6D-1B6158C0B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4840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F7359-C59B-3EF0-E9D1-BA433DC6E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TabPFN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B87C9A-7636-B1D3-DEA3-C3A432723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16" y="136525"/>
            <a:ext cx="12154767" cy="6139543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E60172-31CB-F9F8-2BFF-5356EC615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ECD12-11F1-9940-A7A1-2E197178CDFD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3618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9508</TotalTime>
  <Words>64</Words>
  <Application>Microsoft Macintosh PowerPoint</Application>
  <PresentationFormat>Widescreen</PresentationFormat>
  <Paragraphs>43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DM Sans 14pt</vt:lpstr>
      <vt:lpstr>Urbanist SemiBold</vt:lpstr>
      <vt:lpstr>Office Theme</vt:lpstr>
      <vt:lpstr>TabPFN</vt:lpstr>
      <vt:lpstr>PowerPoint Presentation</vt:lpstr>
      <vt:lpstr>Feature Interactions</vt:lpstr>
      <vt:lpstr>PowerPoint Presentation</vt:lpstr>
      <vt:lpstr>PowerPoint Presentation</vt:lpstr>
      <vt:lpstr>PowerPoint Presentation</vt:lpstr>
      <vt:lpstr>Logische Interaktion</vt:lpstr>
      <vt:lpstr>PowerPoint Presentation</vt:lpstr>
      <vt:lpstr>PowerPoint Presentation</vt:lpstr>
      <vt:lpstr>PowerPoint Presentation</vt:lpstr>
      <vt:lpstr>Fine Tuning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Gideon Monterosa</dc:creator>
  <cp:lastModifiedBy>Gideon Monterosa</cp:lastModifiedBy>
  <cp:revision>27</cp:revision>
  <dcterms:created xsi:type="dcterms:W3CDTF">2025-05-25T11:30:14Z</dcterms:created>
  <dcterms:modified xsi:type="dcterms:W3CDTF">2025-06-03T08:25:30Z</dcterms:modified>
</cp:coreProperties>
</file>

<file path=docProps/thumbnail.jpeg>
</file>